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d4130bda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d4130bda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d4130bda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d4130bda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d4130bda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9d4130bda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d4130bda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9d4130bda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d4130bda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d4130bda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d4130bda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d4130bda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d4130bda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d4130bda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d4130bda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9d4130bda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d4130bda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d4130bda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d4130bda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d4130bda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bab3a90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bab3a90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d4130bda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d4130bda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d4130bda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9d4130bda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d4130bda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d4130bda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4130bda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9d4130bda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d58e8d02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d58e8d02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d58e8d0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9d58e8d0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d58e8d02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d58e8d02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d58e8d02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d58e8d02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d58e8d02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d58e8d02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d58e8d0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d58e8d0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d4130bd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d4130bd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d58e8d02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d58e8d02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d58e8d02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9d58e8d02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d58e8d02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d58e8d02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d58e8d02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9d58e8d02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d58e8d02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d58e8d02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d58e8d02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d58e8d02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d58e8d02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9d58e8d02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d58e8d02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d58e8d02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d58e8d02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d58e8d02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d58e8d02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d58e8d02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d4130bd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d4130bd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d58e8d02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9d58e8d02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9d58e8d02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9d58e8d02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d58e8d02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9d58e8d02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9d58e8d02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9d58e8d02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9d58e8d02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9d58e8d02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d58e8d02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9d58e8d02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d58e8d02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d58e8d02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d58e8d02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d58e8d02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9d58e8d02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9d58e8d02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d58e8d02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d58e8d02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d4130bda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d4130bd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9d58e8d02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9d58e8d02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d58e8d02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9d58e8d02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9d58e8d02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9d58e8d02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d58e8d02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9d58e8d02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d58e8d02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d58e8d02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9d58e8d02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9d58e8d02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d58e8d02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9d58e8d02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9d58e8d02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9d58e8d02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d58e8d02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9d58e8d02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9d58e8d02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9d58e8d02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d4130bda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9d4130bda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9d4130bda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9d4130bda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d4130bda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d4130bda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d4130bda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9d4130bda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Операционные системы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5.</a:t>
            </a:r>
            <a:r>
              <a:rPr lang="ru"/>
              <a:t> Синхронизация потоков/процессов и межпроцессная коммуникация. Часть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29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36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524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50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027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921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63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61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930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21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69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5021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43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Недостатки программных методов синхронизации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11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82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81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63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54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13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TSL (Test and Set Lock)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0" y="152400"/>
            <a:ext cx="692765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075" y="364900"/>
            <a:ext cx="4390326" cy="6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32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13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/>
          <p:nvPr>
            <p:ph idx="1" type="body"/>
          </p:nvPr>
        </p:nvSpPr>
        <p:spPr>
          <a:xfrm>
            <a:off x="311700" y="268825"/>
            <a:ext cx="8520600" cy="43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Следует заметить, что блокировка шины памяти существенно отличается от запрета на прерывания. Если при выполнении чтения слова памяти с последующей записью в него запретить прерывания, ничто не помешает второму центральному процессору, подключенному к шине памяти, получить доступ к слову между чтением и записью. Получается, что запрет прерываний на процессоре 1 не оказывает абсолютно никакого воздействия на процессор 2. Перекрыть процессору 2 доступ к памяти, пока процессор 1 не завершит выполнение команды, можно только одним способом — заблокировав шину, а для этого требуется специальное оборудование (в основном для этого используется линия шины, сигнал на которой блокирует шину, исключая к ней доступ всех процессоров, кроме того, который ее заблокировал).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0825"/>
            <a:ext cx="8839197" cy="346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896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34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Спинлоки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465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73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Сон и пробуждение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2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300" y="3712902"/>
            <a:ext cx="6063450" cy="14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88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995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694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591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“Производитель-потребитель”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9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528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56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Мьютексы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3950"/>
            <a:ext cx="8839201" cy="333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49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4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1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69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использования мьютексов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0" y="152400"/>
            <a:ext cx="692765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075" y="364900"/>
            <a:ext cx="4390326" cy="6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60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05956"/>
            <a:ext cx="70485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1850"/>
            <a:ext cx="8839201" cy="355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75" y="340575"/>
            <a:ext cx="69342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2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300" y="3712902"/>
            <a:ext cx="6063450" cy="14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66450"/>
            <a:ext cx="8151057" cy="4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61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9288"/>
            <a:ext cx="8839199" cy="332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63" y="152400"/>
            <a:ext cx="85146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Запрещение прерываний</a:t>
            </a:r>
            <a:endParaRPr/>
          </a:p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однопроцессорных системах простейшим решением является запрещение всех прерываний каждым процессом сразу после входа в критическую область и их разрешение сразу же после выхода из критической области. При запрещении прерываний не могут осуществляться никакие прерывания по таймеру. Поскольку центральный процессор переключается с одного процесса на другой в результате таймерных или каких-нибудь других прерываний, то при выключенных прерываниях он не сможет переключиться на другой процесс. Поскольку процесс запретил прерывания, он может исследовать и обновлять общую память, не опасаясь вмешательства со стороны любого другого процесса.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